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2" r:id="rId2"/>
    <p:sldId id="263" r:id="rId3"/>
    <p:sldId id="256" r:id="rId4"/>
    <p:sldId id="274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  <p:sldId id="275" r:id="rId20"/>
    <p:sldId id="276" r:id="rId21"/>
    <p:sldId id="279" r:id="rId22"/>
    <p:sldId id="277" r:id="rId23"/>
    <p:sldId id="278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294" autoAdjust="0"/>
    <p:restoredTop sz="98980" autoAdjust="0"/>
  </p:normalViewPr>
  <p:slideViewPr>
    <p:cSldViewPr snapToGrid="0" snapToObjects="1">
      <p:cViewPr>
        <p:scale>
          <a:sx n="196" d="100"/>
          <a:sy n="196" d="100"/>
        </p:scale>
        <p:origin x="-24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07/03/2017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07/03/2017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014100" y="5663326"/>
            <a:ext cx="1164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Figure to come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tspots_all_3_services_from_ppt_Dec_figures7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57222"/>
          <a:stretch/>
        </p:blipFill>
        <p:spPr>
          <a:xfrm>
            <a:off x="5170874" y="479283"/>
            <a:ext cx="1031907" cy="2211228"/>
          </a:xfrm>
          <a:prstGeom prst="rect">
            <a:avLst/>
          </a:prstGeom>
        </p:spPr>
      </p:pic>
      <p:pic>
        <p:nvPicPr>
          <p:cNvPr id="3" name="Image 2" descr="flow_retention_top20pct_service_area_from_ppt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53469"/>
          <a:stretch/>
        </p:blipFill>
        <p:spPr>
          <a:xfrm>
            <a:off x="3492608" y="479283"/>
            <a:ext cx="1077266" cy="2211343"/>
          </a:xfrm>
          <a:prstGeom prst="rect">
            <a:avLst/>
          </a:prstGeom>
        </p:spPr>
      </p:pic>
      <p:pic>
        <p:nvPicPr>
          <p:cNvPr id="4" name="Image 3" descr="sediment_baseflow_top20pct_service_area_from_p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/>
          <a:stretch/>
        </p:blipFill>
        <p:spPr>
          <a:xfrm>
            <a:off x="249473" y="479283"/>
            <a:ext cx="2800890" cy="22113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64870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50363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04580" y="125737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=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08236" y="2726357"/>
            <a:ext cx="21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Times New Roman"/>
                <a:cs typeface="Times New Roman"/>
              </a:rPr>
              <a:t>Select the 20% for each service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27814" y="2727046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Continuous hotspot map</a:t>
            </a:r>
          </a:p>
        </p:txBody>
      </p:sp>
      <p:pic>
        <p:nvPicPr>
          <p:cNvPr id="13" name="Image 12" descr="qui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54" y="508297"/>
            <a:ext cx="1987569" cy="221806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156431" y="2726357"/>
            <a:ext cx="190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Categorical hotspot map</a:t>
            </a: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92457" t="25680" r="-284" b="25708"/>
          <a:stretch/>
        </p:blipFill>
        <p:spPr bwMode="auto">
          <a:xfrm>
            <a:off x="8396430" y="3515420"/>
            <a:ext cx="441575" cy="1688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Image 1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1" b="55509"/>
          <a:stretch/>
        </p:blipFill>
        <p:spPr>
          <a:xfrm>
            <a:off x="6211157" y="440362"/>
            <a:ext cx="2932844" cy="1714915"/>
          </a:xfrm>
          <a:prstGeom prst="rect">
            <a:avLst/>
          </a:prstGeom>
        </p:spPr>
      </p:pic>
      <p:pic>
        <p:nvPicPr>
          <p:cNvPr id="3" name="Image 2" descr="s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503" r="4342" b="8692"/>
          <a:stretch/>
        </p:blipFill>
        <p:spPr>
          <a:xfrm>
            <a:off x="249831" y="4149845"/>
            <a:ext cx="2768964" cy="985414"/>
          </a:xfrm>
          <a:prstGeom prst="rect">
            <a:avLst/>
          </a:prstGeom>
        </p:spPr>
      </p:pic>
      <p:pic>
        <p:nvPicPr>
          <p:cNvPr id="4" name="Image 3" descr="Sadria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234" r="48754" b="7130"/>
          <a:stretch/>
        </p:blipFill>
        <p:spPr>
          <a:xfrm>
            <a:off x="127976" y="444157"/>
            <a:ext cx="2947977" cy="1686247"/>
          </a:xfrm>
          <a:prstGeom prst="rect">
            <a:avLst/>
          </a:prstGeom>
        </p:spPr>
      </p:pic>
      <p:pic>
        <p:nvPicPr>
          <p:cNvPr id="5" name="Image 4" descr="Capture d’écran 2017-01-30 à 12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4" y="2556778"/>
            <a:ext cx="2979926" cy="2811569"/>
          </a:xfrm>
          <a:prstGeom prst="rect">
            <a:avLst/>
          </a:prstGeom>
        </p:spPr>
      </p:pic>
      <p:pic>
        <p:nvPicPr>
          <p:cNvPr id="7" name="Image 6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r="1245" b="57139"/>
          <a:stretch/>
        </p:blipFill>
        <p:spPr>
          <a:xfrm>
            <a:off x="3149256" y="440362"/>
            <a:ext cx="2950641" cy="16900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091" t="61452" r="66130" b="2954"/>
          <a:stretch/>
        </p:blipFill>
        <p:spPr bwMode="auto">
          <a:xfrm>
            <a:off x="6592456" y="3555768"/>
            <a:ext cx="1788344" cy="164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231886" y="22307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Line chart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9108" y="5368347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Box plots and pie chart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50334" y="2230744"/>
            <a:ext cx="14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Tornado diagram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304369" y="22307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Spiderplot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50334" y="5365193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(f) </a:t>
            </a:r>
            <a:r>
              <a:rPr lang="en-US" sz="1200">
                <a:latin typeface="Times New Roman"/>
                <a:cs typeface="Times New Roman"/>
              </a:rPr>
              <a:t>Pattern plot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31" name="Image 30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3149256" y="2556778"/>
            <a:ext cx="569920" cy="42841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719176" y="5365192"/>
            <a:ext cx="215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(e) </a:t>
            </a:r>
            <a:r>
              <a:rPr lang="fr-FR" sz="1200">
                <a:latin typeface="Times New Roman"/>
                <a:cs typeface="Times New Roman"/>
              </a:rPr>
              <a:t>Radial convergence diagram</a:t>
            </a:r>
          </a:p>
        </p:txBody>
      </p:sp>
      <p:pic>
        <p:nvPicPr>
          <p:cNvPr id="33" name="Image 32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249831" y="5028997"/>
            <a:ext cx="569920" cy="3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astal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3" y="300822"/>
            <a:ext cx="3684108" cy="3959411"/>
          </a:xfrm>
          <a:prstGeom prst="rect">
            <a:avLst/>
          </a:prstGeom>
        </p:spPr>
      </p:pic>
      <p:pic>
        <p:nvPicPr>
          <p:cNvPr id="3" name="Image 2" descr="chan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9" y="223370"/>
            <a:ext cx="1836679" cy="23425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389461" y="245224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Change map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88721" y="4260233"/>
            <a:ext cx="1124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Map matrix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65305" y="4270673"/>
            <a:ext cx="212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Multiple views of trade-offs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654544" y="4270673"/>
            <a:ext cx="1954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Small multiples bar plots</a:t>
            </a:r>
          </a:p>
        </p:txBody>
      </p:sp>
      <p:pic>
        <p:nvPicPr>
          <p:cNvPr id="8" name="Image 7" descr="polask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91" y="2696400"/>
            <a:ext cx="2017059" cy="1563833"/>
          </a:xfrm>
          <a:prstGeom prst="rect">
            <a:avLst/>
          </a:prstGeom>
        </p:spPr>
      </p:pic>
      <p:pic>
        <p:nvPicPr>
          <p:cNvPr id="9" name="Image 8" descr="coastal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40" y="293625"/>
            <a:ext cx="2928471" cy="39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" y="2399645"/>
            <a:ext cx="3222451" cy="2303143"/>
          </a:xfrm>
          <a:prstGeom prst="rect">
            <a:avLst/>
          </a:prstGeom>
        </p:spPr>
      </p:pic>
      <p:pic>
        <p:nvPicPr>
          <p:cNvPr id="3" name="Image 2" descr="consd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9" y="2546869"/>
            <a:ext cx="3803883" cy="14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asta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77" y="990603"/>
            <a:ext cx="1176077" cy="2963344"/>
          </a:xfrm>
          <a:prstGeom prst="rect">
            <a:avLst/>
          </a:prstGeom>
        </p:spPr>
      </p:pic>
      <p:pic>
        <p:nvPicPr>
          <p:cNvPr id="4" name="Image 3" descr="arkem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997739"/>
            <a:ext cx="2801779" cy="29562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30736" y="4090377"/>
            <a:ext cx="1970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en-US" sz="900">
                <a:latin typeface="Times New Roman"/>
                <a:cs typeface="Times New Roman"/>
              </a:rPr>
              <a:t>Bar plots, maps and small mutiples</a:t>
            </a:r>
            <a:endParaRPr lang="fr-FR" sz="900">
              <a:latin typeface="Times New Roman"/>
              <a:cs typeface="Times New Roman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15377" y="4090377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en-US" sz="900">
                <a:latin typeface="Times New Roman"/>
                <a:cs typeface="Times New Roman"/>
              </a:rPr>
              <a:t>Story-telling approach</a:t>
            </a:r>
            <a:endParaRPr lang="fr-FR" sz="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4633" b="15044"/>
          <a:stretch/>
        </p:blipFill>
        <p:spPr>
          <a:xfrm>
            <a:off x="5644715" y="606913"/>
            <a:ext cx="3005371" cy="5345270"/>
          </a:xfrm>
          <a:prstGeom prst="rect">
            <a:avLst/>
          </a:prstGeom>
        </p:spPr>
      </p:pic>
      <p:pic>
        <p:nvPicPr>
          <p:cNvPr id="4" name="Image 3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7718" r="74564" b="23697"/>
          <a:stretch/>
        </p:blipFill>
        <p:spPr>
          <a:xfrm>
            <a:off x="4658079" y="660511"/>
            <a:ext cx="1512648" cy="2707243"/>
          </a:xfrm>
          <a:prstGeom prst="rect">
            <a:avLst/>
          </a:prstGeom>
        </p:spPr>
      </p:pic>
      <p:pic>
        <p:nvPicPr>
          <p:cNvPr id="5" name="Image 4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t="17718" r="53052" b="23697"/>
          <a:stretch/>
        </p:blipFill>
        <p:spPr>
          <a:xfrm>
            <a:off x="4658080" y="3422197"/>
            <a:ext cx="1512648" cy="2804011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people_dep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0" y="762000"/>
            <a:ext cx="3573910" cy="42886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50945" y="521542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</a:t>
            </a:r>
            <a:endParaRPr lang="fr-FR" sz="1200">
              <a:latin typeface="Times New Roman"/>
              <a:cs typeface="Times New Roman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372499" y="583767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patial_correlation_jg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9" y="2491808"/>
            <a:ext cx="2244736" cy="2020659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benefit-peo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02" y="1737080"/>
            <a:ext cx="2316685" cy="277538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69949" y="4526337"/>
            <a:ext cx="1438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fr-FR" sz="900">
                <a:latin typeface="Times New Roman"/>
                <a:cs typeface="Times New Roman"/>
              </a:rPr>
              <a:t>Correlation coefficients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088718" y="453567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fr-FR" sz="900">
                <a:latin typeface="Times New Roman"/>
                <a:cs typeface="Times New Roman"/>
              </a:rPr>
              <a:t>Overlaying</a:t>
            </a:r>
          </a:p>
        </p:txBody>
      </p:sp>
    </p:spTree>
    <p:extLst>
      <p:ext uri="{BB962C8B-B14F-4D97-AF65-F5344CB8AC3E}">
        <p14:creationId xmlns:p14="http://schemas.microsoft.com/office/powerpoint/2010/main" val="56461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7-03-06 à 09.1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5465" y="1050468"/>
            <a:ext cx="3219742" cy="1525142"/>
          </a:xfrm>
          <a:prstGeom prst="rect">
            <a:avLst/>
          </a:prstGeom>
        </p:spPr>
      </p:pic>
      <p:pic>
        <p:nvPicPr>
          <p:cNvPr id="6" name="Image 5" descr="Capture d’écran 2017-03-06 à 09.1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519" y="1052594"/>
            <a:ext cx="3256481" cy="1599422"/>
          </a:xfrm>
          <a:prstGeom prst="rect">
            <a:avLst/>
          </a:prstGeom>
        </p:spPr>
      </p:pic>
      <p:pic>
        <p:nvPicPr>
          <p:cNvPr id="7" name="Image 6" descr="Capture d’écran 2017-03-06 à 09.11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44" y="1050468"/>
            <a:ext cx="3256481" cy="1601548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5887519" y="-1817248"/>
            <a:ext cx="7531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44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à coins arrondis 75"/>
          <p:cNvSpPr/>
          <p:nvPr/>
        </p:nvSpPr>
        <p:spPr>
          <a:xfrm>
            <a:off x="730589" y="2503902"/>
            <a:ext cx="2250262" cy="264712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120306" y="1988955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écran 2017-03-06 à 09.1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95" y="3691182"/>
            <a:ext cx="3962599" cy="2882279"/>
          </a:xfrm>
          <a:prstGeom prst="rect">
            <a:avLst/>
          </a:prstGeom>
        </p:spPr>
      </p:pic>
      <p:pic>
        <p:nvPicPr>
          <p:cNvPr id="7" name="Image 6" descr="Capture d’écran 2017-03-06 à 09.1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8" y="3140126"/>
            <a:ext cx="4374658" cy="3433335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-440574" y="-300108"/>
            <a:ext cx="75311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Capture d’écran 2017-03-06 à 09.12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" y="862450"/>
            <a:ext cx="4093619" cy="2369265"/>
          </a:xfrm>
          <a:prstGeom prst="rect">
            <a:avLst/>
          </a:prstGeom>
        </p:spPr>
      </p:pic>
      <p:pic>
        <p:nvPicPr>
          <p:cNvPr id="6" name="Image 5" descr="Capture d’écran 2017-03-06 à 09.12.3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/>
          <a:stretch/>
        </p:blipFill>
        <p:spPr>
          <a:xfrm>
            <a:off x="4780369" y="-155335"/>
            <a:ext cx="3781014" cy="32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369991" y="4462885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r>
              <a:rPr lang="fr-FR" sz="1200" b="1">
                <a:latin typeface="Times New Roman"/>
                <a:cs typeface="Times New Roman"/>
              </a:rPr>
              <a:t> </a:t>
            </a:r>
            <a:endParaRPr lang="fr-FR" sz="12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229088" y="4462885"/>
            <a:ext cx="3613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en-US" sz="1200">
                <a:latin typeface="Times New Roman"/>
                <a:cs typeface="Times New Roman"/>
              </a:rPr>
              <a:t>Small multiples of scatterplots with trade-off curves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6" name="Image 5" descr="Capture d’écran 2017-03-07 à 23.11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" y="1463865"/>
            <a:ext cx="3637263" cy="2158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 descr="Capture d’écran 2017-03-07 à 23.12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88" y="490157"/>
            <a:ext cx="3796538" cy="38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7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5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85" y="1494521"/>
            <a:ext cx="2983915" cy="3073529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2330570"/>
            <a:ext cx="3008553" cy="2042773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1494521"/>
            <a:ext cx="6024232" cy="43701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615716" y="4463455"/>
            <a:ext cx="198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(d)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728420" y="1878272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08981" y="4463455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  <p:pic>
        <p:nvPicPr>
          <p:cNvPr id="3" name="Image 2" descr="su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4555"/>
          <a:stretch/>
        </p:blipFill>
        <p:spPr>
          <a:xfrm>
            <a:off x="3059787" y="2330570"/>
            <a:ext cx="3015678" cy="20544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02177" y="4478029"/>
            <a:ext cx="135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Line graph</a:t>
            </a:r>
          </a:p>
        </p:txBody>
      </p:sp>
    </p:spTree>
    <p:extLst>
      <p:ext uri="{BB962C8B-B14F-4D97-AF65-F5344CB8AC3E}">
        <p14:creationId xmlns:p14="http://schemas.microsoft.com/office/powerpoint/2010/main" val="32123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20377</TotalTime>
  <Words>647</Words>
  <Application>Microsoft Macintosh PowerPoint</Application>
  <PresentationFormat>Présentation à l'écran (4:3)</PresentationFormat>
  <Paragraphs>215</Paragraphs>
  <Slides>23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51</cp:revision>
  <dcterms:created xsi:type="dcterms:W3CDTF">2017-01-18T16:39:38Z</dcterms:created>
  <dcterms:modified xsi:type="dcterms:W3CDTF">2017-03-08T07:18:09Z</dcterms:modified>
</cp:coreProperties>
</file>